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2" dt="2024-12-12T18:41:45.8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110" d="100"/>
          <a:sy n="110" d="100"/>
        </p:scale>
        <p:origin x="548" y="-4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aspects of healthcare innovations and enthusiastic about using scientific knowledge to create practical, real-world solutions for society. With a strong biomedical foundation and a keen interest in disseminating knowledge, I envision a career as a communication or education specialist working in the medical field,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01920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7452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26203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26004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19070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12235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28625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397650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00327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354108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01783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28625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397659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27835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465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465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923</Words>
  <Application>Microsoft Office PowerPoint</Application>
  <PresentationFormat>Custom</PresentationFormat>
  <Paragraphs>90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2025-01-21T13:19:19Z</dcterms:modified>
</cp:coreProperties>
</file>